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6E6AAA-6C80-AB44-A5D7-979C472B92C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2"/>
    <p:restoredTop sz="94632"/>
  </p:normalViewPr>
  <p:slideViewPr>
    <p:cSldViewPr snapToGrid="0" snapToObjects="1">
      <p:cViewPr>
        <p:scale>
          <a:sx n="113" d="100"/>
          <a:sy n="113" d="100"/>
        </p:scale>
        <p:origin x="173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3F15E-5C1A-C547-915F-A4490098A1A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0BA4A-B6BA-6D42-B686-A6F87C110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0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future/article/20140501-why-robots-need-personalitie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https://www.bbc.com/future/article/20140501-why-robots-need-personalities</a:t>
            </a:r>
            <a:endParaRPr lang="en-US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00:08 to 03:16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0BA4A-B6BA-6D42-B686-A6F87C1103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1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46FC-657B-CA4F-8331-529EE3D57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40BC1-CD8E-D14B-AEFE-1E8AB3F53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C318B-9116-A844-9490-7AF0E879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63AD3-749C-3240-A141-4FDF64EA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83B28-1181-1543-BD53-7CE73DBF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1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80C7-1D53-9447-BAB5-5F410292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2930D-3E5F-284D-AE77-97871CEB3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6E224-020C-9D49-96D5-C35DCF532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213B0-1CEB-944D-BA78-0D4D3727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AE39-1D0F-4340-86D5-959D58AE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184AF9-EE6D-2845-996B-9BF77F475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DE72F-44CC-F849-8E11-8DCEC2FA0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10905-6555-F545-9C01-2312D81B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EE766-C339-7245-919A-6D50AC98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D8C9-2574-884B-83E5-48B84825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7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BFC4-9194-1344-8670-7A65F3D8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22E8-75B1-CA4A-AE74-3DC35D958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B97CB-E616-704C-9D4C-3634E9A8B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55E69-DF0F-E440-B495-A3EFE78F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6A398-9AAF-9B4B-A785-4D95207A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4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7F6F-2CD3-E846-BF2B-BB2E950B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A54D1-E5AE-764A-9AAB-2BAEC378F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E451A-2945-C74F-B39A-81722B1B8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C0004-2D47-C24B-80B0-BA7DD824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48727-5A4F-CB49-96B0-1E326D6C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5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9EB2-D439-8D41-A067-C317B129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517C8-8552-364C-9ED8-854E5421D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4F887-DC71-3443-87FB-7D88BFCA4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158A6-7797-634D-84E2-07E5B0CF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8DCDE-2DCE-5145-A781-73E248CD3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0ACC-25BE-E14D-9A9E-0495F706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4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69DF-AC93-3640-9080-FFCD8F0A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88A24-C548-CC42-85C3-387BD8D4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6B1FD-FE18-4444-95DB-941CF5F82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16AE1-088C-5744-B7CD-2ADB793CA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ECC84-8C1E-F145-8359-96FD67748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7877B-0FDC-F74E-90C1-D461292F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7035A-019D-844F-8A4F-69E57043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3B06-E43C-7640-8449-973A6C31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8E44-418D-474D-96F4-C5AF5676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BD3F1-955F-A849-ADB9-E32517C7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7BFF0-8205-0248-A1CA-F0B211C66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20116-0F94-C444-B58D-D15F5CA5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3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09417C-9F39-B64C-A56F-5E5D92B4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F0C9B-B225-7C46-AC95-9A97F7FC9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27721-FD39-D64C-945D-EC1D7C99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3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2F76-88C0-C140-B06C-C2538510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62B9C-C4C1-5747-B91B-FD86061F1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A2B0D-B741-4149-8A07-EC86D12E6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ABDF9-6180-DC4B-808E-2E4945DF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8C395-7256-0146-925E-11B74F26A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00AE2-74C4-DA45-81DC-9AD9F2FB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1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1C65-9286-2F4C-8194-17F728BB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17972-03B8-134C-A9D5-88F4B34E2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0D5FC-3572-234C-90DA-957B3E36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FB995-1757-F04C-A0B7-C211BAE48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18724-161E-D341-976C-422F681E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33168-9616-E842-A1EA-BF9C55AD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1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5152B2-ABB0-0B4A-8E83-DC21C4BBD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35BA2-3036-EF48-9BFB-153E842D3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3889E-AE38-EC4F-8F8E-CFEC219BA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BCC5F-D694-ED40-AFF8-ECD6A35362B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1597E-2C57-8640-AE13-6627F7345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E1644-99F2-9C43-94CB-BB74161A0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461D9-F4F4-A84F-9BE3-16906753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2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40026940" TargetMode="External"/><Relationship Id="rId2" Type="http://schemas.openxmlformats.org/officeDocument/2006/relationships/hyperlink" Target="https://www.frontiersin.org/articles/10.3389/fpsyg.2018.00468/f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red.co.uk/article/google-robot-personalities" TargetMode="External"/><Relationship Id="rId5" Type="http://schemas.openxmlformats.org/officeDocument/2006/relationships/hyperlink" Target="https://www.khaleejtimes.com/nation/dubai/dubai-police-gets-first-robot-policeman" TargetMode="External"/><Relationship Id="rId4" Type="http://schemas.openxmlformats.org/officeDocument/2006/relationships/hyperlink" Target="https://gadgets.ndtv.com/science/news/dubai-police-robocop-robot-smart-service-crime-fighting-law-enforcement-170672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2EDC94-EFCD-E248-8DF6-306C284BA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5" r="41334"/>
          <a:stretch/>
        </p:blipFill>
        <p:spPr>
          <a:xfrm>
            <a:off x="0" y="7620"/>
            <a:ext cx="682156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D3686-04AC-C545-AE0B-CB4D1C723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2666" y="1795298"/>
            <a:ext cx="5182417" cy="317181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it that gives personality? 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a robot need to be anthropomorphic?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D3D3-0ED6-E543-935F-1DD0C68BA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5916" y="4826322"/>
            <a:ext cx="4334816" cy="96487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Sadeq Alkhoori</a:t>
            </a:r>
          </a:p>
        </p:txBody>
      </p:sp>
    </p:spTree>
    <p:extLst>
      <p:ext uri="{BB962C8B-B14F-4D97-AF65-F5344CB8AC3E}">
        <p14:creationId xmlns:p14="http://schemas.microsoft.com/office/powerpoint/2010/main" val="1053269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8BF0-BA53-9A4C-B69C-DEA5199C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0DB6-143C-1F4A-9062-BC01246CC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https://www.frontiersin.org/articles/10.3389/fpsyg.2018.00468/full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https://www.bbc.com/news/technology-40026940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https://gadgets.ndtv.com/science/news/dubai-police-robocop-robot-smart-service-crime-fighting-law-enforcement-1706724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https://www.khaleejtimes.com/nation/dubai/dubai-police-gets-first-robot-policeman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https://www.wired.co.uk/article/google-robot-personalities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8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E95D-EC2B-A44A-A1CD-C8EF150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a robot need to be anthropomorphic?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5248-4F22-1645-B338-EB718CE91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give robots “social presence” and “social behaviors” that are sufficiently credible for human users to engage in comfortable and potentially long-lasting relations with these machines.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robots are judged to be a “cheating” technology, as they generate in users the illusion of reciprocal social and affective relations.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9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7F77-A91A-284F-8109-D3F3A17F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622" y="365125"/>
            <a:ext cx="6093178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Heather Knight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683A-51A5-184A-90E5-8C4E78A2E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623" y="1302766"/>
            <a:ext cx="6093178" cy="27612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she argue about robots’ personalities?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humans relate themselves to robots?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3AA1C-887D-C945-BAF5-DF35966C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4"/>
            <a:ext cx="3812822" cy="37975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200D45-4C62-A640-9BC2-859FBC49337A}"/>
              </a:ext>
            </a:extLst>
          </p:cNvPr>
          <p:cNvSpPr txBox="1">
            <a:spLocks/>
          </p:cNvSpPr>
          <p:nvPr/>
        </p:nvSpPr>
        <p:spPr>
          <a:xfrm>
            <a:off x="838200" y="3859699"/>
            <a:ext cx="3812822" cy="19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Carnegie Mellon University’s roboticist, Heather Knight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5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9721-9674-9343-B494-5043AAD2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0" y="365125"/>
            <a:ext cx="46482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Robocop in Dubai by 2030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CFC8-FA25-0841-A676-E0DCB3073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1825625"/>
            <a:ext cx="4851400" cy="4351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kinds of robots can work 24/7. They won't ask you for leave, sick leave or maternity leave. It can work around the clock,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said Brigadier Khalid Nasser 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Razooqi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Director-General of Smart Services at Dubai Police.</a:t>
            </a:r>
          </a:p>
          <a:p>
            <a:pPr algn="just"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"We are not going to replace our police officers with this tool,"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said Brig Khalid 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Razooqi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C54ED-01E9-8F4C-BC5A-1093DBA9F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6"/>
          <a:stretch/>
        </p:blipFill>
        <p:spPr>
          <a:xfrm>
            <a:off x="838200" y="1690688"/>
            <a:ext cx="5421489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0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30C5-79A1-9B4A-BE3E-0B98EB32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7C337-1255-BF4B-A68D-328BE003F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9667" cy="4351338"/>
          </a:xfrm>
        </p:spPr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case, do you think 10 years from now humans will see robots the same or would robots be perceived as assisting tools as mentioned in the previous example?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43C988-4C03-BE44-AC2D-FE098CFED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75" r="19907"/>
          <a:stretch/>
        </p:blipFill>
        <p:spPr>
          <a:xfrm>
            <a:off x="7450667" y="0"/>
            <a:ext cx="4391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4CF0-F09C-E94D-8EEC-321DC512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personality?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AA909-6404-7D46-A13C-A198D938D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0357"/>
            <a:ext cx="4704644" cy="308222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personality is our thoughts, feelings and behaviors that distinguish us among others.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openness, conscientiousness, extraversion, agreeableness and neuroticism.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Personality is different with 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0891E-64C7-E34B-9C40-308C715B3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6"/>
          <a:stretch/>
        </p:blipFill>
        <p:spPr>
          <a:xfrm>
            <a:off x="6096000" y="1690688"/>
            <a:ext cx="5937956" cy="36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9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482C-1150-5E49-BFF2-6E933084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D456E-01B0-3448-8642-A73AF2E2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75" r="19907"/>
          <a:stretch/>
        </p:blipFill>
        <p:spPr>
          <a:xfrm>
            <a:off x="7450667" y="0"/>
            <a:ext cx="4391377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D16EAF-73DA-654B-A76C-8A0AEB50C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9667" cy="4351338"/>
          </a:xfrm>
        </p:spPr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Robocop's case, do you think 10 years from now humans will see robots the same or would robots be perceived as assisting tools as mentioned in the previous example?</a:t>
            </a:r>
          </a:p>
          <a:p>
            <a:endParaRPr lang="en-US" dirty="0"/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human personality, do you think that robots develop different personalities? That is to be anthropomorphic in a sense?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4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BEDA-5CE6-CC46-9333-73BD3F50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94778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Google’s Customizable Robot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3B0B7-223B-864A-ACDC-A74D3EC1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0956" cy="4351338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“If you can't choose what kind of personality you want for your future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-pal, it's highly possible that it might be able to choose for you. It would do this by accessing your devices and learning about you, before configuring a tailored personality based on that information. In addition, it could use speech and facial recognition to personalize its interactions with you.”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D0986-47D1-094D-9685-8A29EB01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303" y="1825625"/>
            <a:ext cx="4187297" cy="279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6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482C-1150-5E49-BFF2-6E933084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D456E-01B0-3448-8642-A73AF2E2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75" r="19907"/>
          <a:stretch/>
        </p:blipFill>
        <p:spPr>
          <a:xfrm>
            <a:off x="7450667" y="0"/>
            <a:ext cx="4391377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D16EAF-73DA-654B-A76C-8A0AEB50C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9667" cy="4755797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Robocop's case, do you think 10 years from now humans will see robots the same or would robots be perceived as assisting tools as mentioned in the previous example?</a:t>
            </a:r>
          </a:p>
          <a:p>
            <a:endParaRPr lang="en-US" dirty="0"/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human personality, do you think that robots develop different personalities? That is to be anthropomorphic in a sense?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having these factors that makes up a robot’s personality. Do you think that Robots will not be socially present? Also, do you think that Google’s robot is likely to be not anthropomorphic? For example Siri but with personality.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38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555</Words>
  <Application>Microsoft Macintosh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What is it that gives personality?  Does a robot need to be anthropomorphic? </vt:lpstr>
      <vt:lpstr>Does a robot need to be anthropomorphic? </vt:lpstr>
      <vt:lpstr>Heather Knight</vt:lpstr>
      <vt:lpstr>Robocop in Dubai by 2030</vt:lpstr>
      <vt:lpstr>Question</vt:lpstr>
      <vt:lpstr>What is personality?</vt:lpstr>
      <vt:lpstr>Questions</vt:lpstr>
      <vt:lpstr>Google’s Customizable Robot </vt:lpstr>
      <vt:lpstr>Questions</vt:lpstr>
      <vt:lpstr>Sources: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it that gives personality?  Does a robot need to be anthropomorphic? </dc:title>
  <dc:creator>sadeq mohammed Al khouri</dc:creator>
  <cp:lastModifiedBy>sadeq mohammed Al khouri</cp:lastModifiedBy>
  <cp:revision>9</cp:revision>
  <dcterms:created xsi:type="dcterms:W3CDTF">2020-10-27T21:15:46Z</dcterms:created>
  <dcterms:modified xsi:type="dcterms:W3CDTF">2020-10-27T22:57:54Z</dcterms:modified>
</cp:coreProperties>
</file>